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74" r:id="rId2"/>
    <p:sldId id="257" r:id="rId3"/>
    <p:sldId id="256" r:id="rId4"/>
    <p:sldId id="267" r:id="rId5"/>
    <p:sldId id="268" r:id="rId6"/>
    <p:sldId id="372" r:id="rId7"/>
    <p:sldId id="376" r:id="rId8"/>
    <p:sldId id="377" r:id="rId9"/>
    <p:sldId id="378" r:id="rId10"/>
    <p:sldId id="379" r:id="rId11"/>
    <p:sldId id="380" r:id="rId12"/>
    <p:sldId id="381" r:id="rId13"/>
    <p:sldId id="265" r:id="rId14"/>
    <p:sldId id="382" r:id="rId15"/>
    <p:sldId id="3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8F3B"/>
    <a:srgbClr val="366BE2"/>
    <a:srgbClr val="1D20A7"/>
    <a:srgbClr val="788FCE"/>
    <a:srgbClr val="2D8BB5"/>
    <a:srgbClr val="ADC5D0"/>
    <a:srgbClr val="9573E9"/>
    <a:srgbClr val="EAEAEA"/>
    <a:srgbClr val="3A1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215" autoAdjust="0"/>
  </p:normalViewPr>
  <p:slideViewPr>
    <p:cSldViewPr snapToGrid="0">
      <p:cViewPr varScale="1">
        <p:scale>
          <a:sx n="61" d="100"/>
          <a:sy n="61" d="100"/>
        </p:scale>
        <p:origin x="102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9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rug&#10;&#10;Description automatically generated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5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  <p:sldLayoutId id="2147483671" r:id="rId9"/>
    <p:sldLayoutId id="2147483673" r:id="rId10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640" y="178452"/>
            <a:ext cx="9057360" cy="616761"/>
          </a:xfrm>
        </p:spPr>
        <p:txBody>
          <a:bodyPr/>
          <a:lstStyle/>
          <a:p>
            <a:pPr algn="ctr"/>
            <a:r>
              <a:rPr lang="en-US" sz="4000" b="1" i="1" dirty="0">
                <a:solidFill>
                  <a:srgbClr val="1D20A7"/>
                </a:solidFill>
                <a:latin typeface="Calibri (body)"/>
                <a:cs typeface="Calibri" panose="020F0502020204030204" pitchFamily="34" charset="0"/>
              </a:rPr>
              <a:t>maulana Azad National Institute of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E40F8-2BD9-D122-8E21-B64055EB7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84201" y="1183524"/>
            <a:ext cx="6882619" cy="4515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6EF56-95FB-767D-F900-146F0812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8" y="1309956"/>
            <a:ext cx="1770322" cy="186189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4BF80207-20C9-A040-DC4A-DC03BBB7802C}"/>
              </a:ext>
            </a:extLst>
          </p:cNvPr>
          <p:cNvSpPr txBox="1">
            <a:spLocks/>
          </p:cNvSpPr>
          <p:nvPr/>
        </p:nvSpPr>
        <p:spPr>
          <a:xfrm>
            <a:off x="3228919" y="3374917"/>
            <a:ext cx="9057360" cy="6167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dirty="0">
                <a:solidFill>
                  <a:srgbClr val="002060"/>
                </a:solidFill>
                <a:latin typeface="Calibri (body)"/>
                <a:cs typeface="Calibri" panose="020F0502020204030204" pitchFamily="34" charset="0"/>
              </a:rPr>
              <a:t>Minor project – CA 308</a:t>
            </a:r>
          </a:p>
          <a:p>
            <a:pPr algn="ctr"/>
            <a:r>
              <a:rPr lang="en-US" b="1" i="1" dirty="0">
                <a:solidFill>
                  <a:srgbClr val="002060"/>
                </a:solidFill>
                <a:latin typeface="Calibri (body)"/>
                <a:cs typeface="Calibri" panose="020F0502020204030204" pitchFamily="34" charset="0"/>
              </a:rPr>
              <a:t>Car Buddy (CaR Rental System)</a:t>
            </a:r>
          </a:p>
          <a:p>
            <a:pPr algn="ctr"/>
            <a:r>
              <a:rPr lang="en-US" b="1" i="1" dirty="0">
                <a:solidFill>
                  <a:srgbClr val="002060"/>
                </a:solidFill>
                <a:latin typeface="Calibri (body)"/>
                <a:cs typeface="Calibri" panose="020F0502020204030204" pitchFamily="34" charset="0"/>
              </a:rPr>
              <a:t>Mca 2</a:t>
            </a:r>
            <a:r>
              <a:rPr lang="en-US" b="1" i="1" baseline="30000" dirty="0">
                <a:solidFill>
                  <a:srgbClr val="002060"/>
                </a:solidFill>
                <a:latin typeface="Calibri (body)"/>
                <a:cs typeface="Calibri" panose="020F0502020204030204" pitchFamily="34" charset="0"/>
              </a:rPr>
              <a:t>nd</a:t>
            </a:r>
            <a:r>
              <a:rPr lang="en-US" b="1" i="1" dirty="0">
                <a:solidFill>
                  <a:srgbClr val="002060"/>
                </a:solidFill>
                <a:latin typeface="Calibri (body)"/>
                <a:cs typeface="Calibri" panose="020F0502020204030204" pitchFamily="34" charset="0"/>
              </a:rPr>
              <a:t> Year (3</a:t>
            </a:r>
            <a:r>
              <a:rPr lang="en-US" b="1" i="1" baseline="30000" dirty="0">
                <a:solidFill>
                  <a:srgbClr val="002060"/>
                </a:solidFill>
                <a:latin typeface="Calibri (body)"/>
                <a:cs typeface="Calibri" panose="020F0502020204030204" pitchFamily="34" charset="0"/>
              </a:rPr>
              <a:t>rd</a:t>
            </a:r>
            <a:r>
              <a:rPr lang="en-US" b="1" i="1" dirty="0">
                <a:solidFill>
                  <a:srgbClr val="002060"/>
                </a:solidFill>
                <a:latin typeface="Calibri (body)"/>
                <a:cs typeface="Calibri" panose="020F0502020204030204" pitchFamily="34" charset="0"/>
              </a:rPr>
              <a:t> Sem)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8593A7E-B5F3-ACE3-23A1-DF6D21EC9CD0}"/>
              </a:ext>
            </a:extLst>
          </p:cNvPr>
          <p:cNvSpPr txBox="1">
            <a:spLocks/>
          </p:cNvSpPr>
          <p:nvPr/>
        </p:nvSpPr>
        <p:spPr>
          <a:xfrm>
            <a:off x="6096000" y="5451764"/>
            <a:ext cx="3768864" cy="14563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>
                <a:solidFill>
                  <a:srgbClr val="002060"/>
                </a:solidFill>
                <a:latin typeface="Calibri (body)"/>
                <a:cs typeface="Calibri" panose="020F0502020204030204" pitchFamily="34" charset="0"/>
              </a:rPr>
              <a:t>Under Guidance of :</a:t>
            </a:r>
          </a:p>
          <a:p>
            <a:pPr algn="ctr"/>
            <a:r>
              <a:rPr lang="en-US" sz="2400" b="1" i="1" dirty="0">
                <a:solidFill>
                  <a:srgbClr val="002060"/>
                </a:solidFill>
                <a:latin typeface="Calibri (body)"/>
                <a:cs typeface="Calibri" panose="020F0502020204030204" pitchFamily="34" charset="0"/>
              </a:rPr>
              <a:t>Dr. Sanjay sharma</a:t>
            </a:r>
          </a:p>
        </p:txBody>
      </p:sp>
    </p:spTree>
    <p:extLst>
      <p:ext uri="{BB962C8B-B14F-4D97-AF65-F5344CB8AC3E}">
        <p14:creationId xmlns:p14="http://schemas.microsoft.com/office/powerpoint/2010/main" val="17051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5E7BE-8499-9DED-6911-72E4CE54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27" y="3107611"/>
            <a:ext cx="8852602" cy="2625772"/>
          </a:xfrm>
          <a:prstGeom prst="rect">
            <a:avLst/>
          </a:prstGeom>
        </p:spPr>
      </p:pic>
      <p:sp>
        <p:nvSpPr>
          <p:cNvPr id="7" name="Title 13">
            <a:extLst>
              <a:ext uri="{FF2B5EF4-FFF2-40B4-BE49-F238E27FC236}">
                <a16:creationId xmlns:a16="http://schemas.microsoft.com/office/drawing/2014/main" id="{485DA182-C064-A217-1533-67EE9B8C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0" y="1124617"/>
            <a:ext cx="6051510" cy="788816"/>
          </a:xfrm>
        </p:spPr>
        <p:txBody>
          <a:bodyPr/>
          <a:lstStyle/>
          <a:p>
            <a:pPr algn="ctr"/>
            <a: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LOCATION DETAILS TABLE</a:t>
            </a:r>
            <a:b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en-IN" sz="4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(WITH DUMMY DATA)</a:t>
            </a:r>
          </a:p>
        </p:txBody>
      </p:sp>
    </p:spTree>
    <p:extLst>
      <p:ext uri="{BB962C8B-B14F-4D97-AF65-F5344CB8AC3E}">
        <p14:creationId xmlns:p14="http://schemas.microsoft.com/office/powerpoint/2010/main" val="39152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90F809-8F94-9E62-3F95-E63207AE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8" y="3182292"/>
            <a:ext cx="10623263" cy="2071048"/>
          </a:xfrm>
          <a:prstGeom prst="rect">
            <a:avLst/>
          </a:prstGeom>
        </p:spPr>
      </p:pic>
      <p:sp>
        <p:nvSpPr>
          <p:cNvPr id="7" name="Title 13">
            <a:extLst>
              <a:ext uri="{FF2B5EF4-FFF2-40B4-BE49-F238E27FC236}">
                <a16:creationId xmlns:a16="http://schemas.microsoft.com/office/drawing/2014/main" id="{7B047E1A-0524-46D0-D019-EE288368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0252"/>
            <a:ext cx="6051510" cy="788816"/>
          </a:xfrm>
        </p:spPr>
        <p:txBody>
          <a:bodyPr/>
          <a:lstStyle/>
          <a:p>
            <a:pPr algn="ctr"/>
            <a: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BOOKING DETAILS TABLE</a:t>
            </a:r>
            <a:b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en-IN" sz="4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(WITH DUMMY DATA)</a:t>
            </a:r>
          </a:p>
        </p:txBody>
      </p:sp>
    </p:spTree>
    <p:extLst>
      <p:ext uri="{BB962C8B-B14F-4D97-AF65-F5344CB8AC3E}">
        <p14:creationId xmlns:p14="http://schemas.microsoft.com/office/powerpoint/2010/main" val="285058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9A6D416-0573-BFBF-A15F-E03758D0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1212"/>
            <a:ext cx="6051510" cy="788816"/>
          </a:xfrm>
        </p:spPr>
        <p:txBody>
          <a:bodyPr/>
          <a:lstStyle/>
          <a:p>
            <a:pPr algn="ctr"/>
            <a: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BILLING DETAILS TABLE</a:t>
            </a:r>
            <a:b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en-IN" sz="4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(WITH DUMMY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54632-285D-D712-305D-FA3DEE3B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794" y="3222344"/>
            <a:ext cx="9141657" cy="22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7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750ED04-2EA7-CACA-A523-7AE89E3EC2E9}"/>
              </a:ext>
            </a:extLst>
          </p:cNvPr>
          <p:cNvSpPr txBox="1"/>
          <p:nvPr/>
        </p:nvSpPr>
        <p:spPr>
          <a:xfrm>
            <a:off x="458542" y="449040"/>
            <a:ext cx="360811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solidFill>
                  <a:srgbClr val="0070C0"/>
                </a:solidFill>
              </a:rPr>
              <a:t>ROADMAP</a:t>
            </a:r>
          </a:p>
          <a:p>
            <a:pPr algn="ctr"/>
            <a:r>
              <a:rPr lang="en-IN" sz="2600" b="1" dirty="0">
                <a:solidFill>
                  <a:srgbClr val="FF8F3B"/>
                </a:solidFill>
              </a:rPr>
              <a:t>FOR</a:t>
            </a:r>
          </a:p>
          <a:p>
            <a:pPr algn="ctr"/>
            <a:r>
              <a:rPr lang="en-IN" sz="3500" b="1" dirty="0">
                <a:solidFill>
                  <a:srgbClr val="0070C0"/>
                </a:solidFill>
              </a:rPr>
              <a:t>CAR BUDDY</a:t>
            </a:r>
          </a:p>
          <a:p>
            <a:pPr algn="ctr"/>
            <a:r>
              <a:rPr lang="en-IN" sz="2600" b="1" dirty="0">
                <a:solidFill>
                  <a:srgbClr val="92D050"/>
                </a:solidFill>
              </a:rPr>
              <a:t>(Car Rental Services)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D75E99-0BDC-BA89-630C-D7907A22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67" y="0"/>
            <a:ext cx="8994133" cy="6698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0BE935-8BC4-1860-73E3-29C8EDA8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0" y="4766578"/>
            <a:ext cx="4021617" cy="164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9A6D416-0573-BFBF-A15F-E03758D0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535" y="450166"/>
            <a:ext cx="3281694" cy="788816"/>
          </a:xfrm>
        </p:spPr>
        <p:txBody>
          <a:bodyPr/>
          <a:lstStyle/>
          <a:p>
            <a:pPr algn="ctr"/>
            <a:r>
              <a:rPr lang="en-IN" sz="5400" b="1" i="1" dirty="0">
                <a:latin typeface="Agency FB" panose="020B0503020202020204" pitchFamily="34" charset="0"/>
              </a:rPr>
              <a:t>OUR TEAM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0C263C-6D6F-9EF3-D4C1-409C03BA0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18" y="4352516"/>
            <a:ext cx="4630127" cy="1500187"/>
          </a:xfrm>
        </p:spPr>
        <p:txBody>
          <a:bodyPr/>
          <a:lstStyle/>
          <a:p>
            <a:pPr algn="ctr"/>
            <a:r>
              <a:rPr lang="en-IN" sz="2800" i="1" dirty="0"/>
              <a:t>Abhay Vishwakarma</a:t>
            </a:r>
          </a:p>
          <a:p>
            <a:pPr algn="ctr"/>
            <a:r>
              <a:rPr lang="en-IN" sz="2800" i="1" dirty="0"/>
              <a:t>212120013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EBD5632-7536-13C4-9F07-FD63EE19C7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738" r="24738"/>
          <a:stretch/>
        </p:blipFill>
        <p:spPr>
          <a:xfrm>
            <a:off x="0" y="0"/>
            <a:ext cx="5913439" cy="6857999"/>
          </a:xfrm>
          <a:gradFill>
            <a:gsLst>
              <a:gs pos="0">
                <a:srgbClr val="ADC5D0"/>
              </a:gs>
              <a:gs pos="45000">
                <a:schemeClr val="accent4">
                  <a:lumMod val="105000"/>
                  <a:satMod val="103000"/>
                  <a:tint val="73000"/>
                  <a:alpha val="99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0"/>
          </a:gradFill>
        </p:spPr>
      </p:pic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9D675A2-6C2C-2AEC-1536-DFA366288314}"/>
              </a:ext>
            </a:extLst>
          </p:cNvPr>
          <p:cNvSpPr txBox="1">
            <a:spLocks/>
          </p:cNvSpPr>
          <p:nvPr/>
        </p:nvSpPr>
        <p:spPr>
          <a:xfrm>
            <a:off x="6717318" y="2329600"/>
            <a:ext cx="4630127" cy="1500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i="1" dirty="0"/>
              <a:t>Prashant Kumar Kalmodiya</a:t>
            </a:r>
          </a:p>
          <a:p>
            <a:pPr algn="ctr"/>
            <a:r>
              <a:rPr lang="en-IN" sz="2800" i="1" dirty="0"/>
              <a:t>212120021</a:t>
            </a:r>
          </a:p>
        </p:txBody>
      </p:sp>
    </p:spTree>
    <p:extLst>
      <p:ext uri="{BB962C8B-B14F-4D97-AF65-F5344CB8AC3E}">
        <p14:creationId xmlns:p14="http://schemas.microsoft.com/office/powerpoint/2010/main" val="16704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D6C569-3726-B958-BAAD-9DBF980D7685}"/>
              </a:ext>
            </a:extLst>
          </p:cNvPr>
          <p:cNvSpPr txBox="1"/>
          <p:nvPr/>
        </p:nvSpPr>
        <p:spPr>
          <a:xfrm>
            <a:off x="4172451" y="539554"/>
            <a:ext cx="3531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solidFill>
                  <a:schemeClr val="tx2">
                    <a:lumMod val="75000"/>
                  </a:schemeClr>
                </a:solidFill>
              </a:rPr>
              <a:t>THANK</a:t>
            </a:r>
          </a:p>
          <a:p>
            <a:pPr algn="ctr"/>
            <a:r>
              <a:rPr lang="en-IN" sz="7200" b="1" dirty="0">
                <a:solidFill>
                  <a:schemeClr val="tx2">
                    <a:lumMod val="75000"/>
                  </a:schemeClr>
                </a:solidFill>
              </a:rPr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967D37-6FF1-E926-AA93-1BDAB11C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3716"/>
            <a:ext cx="5938303" cy="4343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83F928-5BB4-C645-6A70-3E6F22E4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303" y="1693716"/>
            <a:ext cx="6111980" cy="447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dge shape with mountains and tre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82" y="168610"/>
            <a:ext cx="5344901" cy="323050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812" y="1594582"/>
            <a:ext cx="4567734" cy="573515"/>
          </a:xfrm>
        </p:spPr>
        <p:txBody>
          <a:bodyPr/>
          <a:lstStyle/>
          <a:p>
            <a:r>
              <a:rPr lang="en-US" dirty="0">
                <a:latin typeface="Castellar" panose="020A0402060406010301" pitchFamily="18" charset="0"/>
              </a:rPr>
              <a:t>Car Buddy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937BB-8C52-48AD-84E8-D9E4C22EC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94359" y="2125404"/>
            <a:ext cx="2016007" cy="379110"/>
          </a:xfrm>
        </p:spPr>
        <p:txBody>
          <a:bodyPr/>
          <a:lstStyle/>
          <a:p>
            <a:r>
              <a:rPr lang="en-US" dirty="0"/>
              <a:t>ALWAYS THEIR FOR YOU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9A09FDE-A6D2-C790-07F7-A0345F67B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4959"/>
            <a:ext cx="11196620" cy="456694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40DEBBA-5FAC-EF7F-B6C1-53CBA4493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1344" y="2168097"/>
            <a:ext cx="2183438" cy="159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9A6D416-0573-BFBF-A15F-E03758D0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535" y="450166"/>
            <a:ext cx="3281694" cy="788816"/>
          </a:xfrm>
        </p:spPr>
        <p:txBody>
          <a:bodyPr/>
          <a:lstStyle/>
          <a:p>
            <a:pPr algn="ctr"/>
            <a:r>
              <a:rPr lang="en-IN" sz="4000" b="1" i="1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0C263C-6D6F-9EF3-D4C1-409C03BA0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0" y="1928812"/>
            <a:ext cx="4630127" cy="1500187"/>
          </a:xfrm>
        </p:spPr>
        <p:txBody>
          <a:bodyPr/>
          <a:lstStyle/>
          <a:p>
            <a:r>
              <a:rPr lang="en-GB" dirty="0"/>
              <a:t>We have chosen to produce a Car Rental system. In our system, Customer can rent a car based on make and a model. </a:t>
            </a:r>
            <a:endParaRPr lang="en-IN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EBD5632-7536-13C4-9F07-FD63EE19C7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738" r="24738"/>
          <a:stretch/>
        </p:blipFill>
        <p:spPr>
          <a:xfrm>
            <a:off x="0" y="0"/>
            <a:ext cx="5913439" cy="6857999"/>
          </a:xfrm>
          <a:gradFill>
            <a:gsLst>
              <a:gs pos="0">
                <a:srgbClr val="ADC5D0"/>
              </a:gs>
              <a:gs pos="45000">
                <a:schemeClr val="accent4">
                  <a:lumMod val="105000"/>
                  <a:satMod val="103000"/>
                  <a:tint val="73000"/>
                  <a:alpha val="99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0"/>
          </a:gradFill>
        </p:spPr>
      </p:pic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9D675A2-6C2C-2AEC-1536-DFA366288314}"/>
              </a:ext>
            </a:extLst>
          </p:cNvPr>
          <p:cNvSpPr txBox="1">
            <a:spLocks/>
          </p:cNvSpPr>
          <p:nvPr/>
        </p:nvSpPr>
        <p:spPr>
          <a:xfrm>
            <a:off x="6717319" y="4309893"/>
            <a:ext cx="4630127" cy="1500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Our system provides customer to have different pick-up and drop-off locations and will impose late fee if the rental car is returned beyond the return date and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78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EAE58-67E8-25C0-A6AC-913956CD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8"/>
            <a:ext cx="12209720" cy="684806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9FE21EF-D848-E412-A343-AB1C3D33C257}"/>
              </a:ext>
            </a:extLst>
          </p:cNvPr>
          <p:cNvSpPr/>
          <p:nvPr/>
        </p:nvSpPr>
        <p:spPr>
          <a:xfrm>
            <a:off x="4798720" y="232012"/>
            <a:ext cx="7197662" cy="6400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4B732-96BF-8D57-6465-84F6CC180D3D}"/>
              </a:ext>
            </a:extLst>
          </p:cNvPr>
          <p:cNvSpPr txBox="1"/>
          <p:nvPr/>
        </p:nvSpPr>
        <p:spPr>
          <a:xfrm>
            <a:off x="6953064" y="486694"/>
            <a:ext cx="2888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>
                <a:solidFill>
                  <a:schemeClr val="bg1">
                    <a:lumMod val="50000"/>
                  </a:schemeClr>
                </a:solidFill>
              </a:rPr>
              <a:t>Data Flow  </a:t>
            </a:r>
          </a:p>
          <a:p>
            <a:pPr algn="ctr"/>
            <a:r>
              <a:rPr lang="en-IN" sz="4000" b="1" i="1" dirty="0">
                <a:solidFill>
                  <a:schemeClr val="bg1">
                    <a:lumMod val="50000"/>
                  </a:schemeClr>
                </a:solidFill>
              </a:rPr>
              <a:t>Diagram </a:t>
            </a:r>
          </a:p>
          <a:p>
            <a:endParaRPr lang="en-IN" sz="4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3B6F45-FF15-9882-CC8C-CDEDFA48B46C}"/>
              </a:ext>
            </a:extLst>
          </p:cNvPr>
          <p:cNvSpPr txBox="1"/>
          <p:nvPr/>
        </p:nvSpPr>
        <p:spPr>
          <a:xfrm>
            <a:off x="6953064" y="2107376"/>
            <a:ext cx="2888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 0</a:t>
            </a:r>
            <a:endParaRPr lang="en-IN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9FCFD15-1C5C-8027-02F8-B9E5B25EBA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09" t="1103" b="-1103"/>
          <a:stretch/>
        </p:blipFill>
        <p:spPr>
          <a:xfrm rot="10800000">
            <a:off x="0" y="172612"/>
            <a:ext cx="4798720" cy="64601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E488D47-12AF-49B2-68E0-3071F41A2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15" y="2042580"/>
            <a:ext cx="4257538" cy="3135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93BB6-7808-B60B-A7F1-F6F79290A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277" y="2680368"/>
            <a:ext cx="7845106" cy="36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1EB19-0D8F-A92C-0F50-C8411A92C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91"/>
          <a:stretch/>
        </p:blipFill>
        <p:spPr>
          <a:xfrm>
            <a:off x="5145589" y="354420"/>
            <a:ext cx="6503923" cy="6149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D6C18F-9B95-92F3-2BE0-5AFACAC4CC9B}"/>
              </a:ext>
            </a:extLst>
          </p:cNvPr>
          <p:cNvSpPr txBox="1"/>
          <p:nvPr/>
        </p:nvSpPr>
        <p:spPr>
          <a:xfrm>
            <a:off x="1373899" y="830803"/>
            <a:ext cx="2888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>
                <a:solidFill>
                  <a:schemeClr val="bg1">
                    <a:lumMod val="50000"/>
                  </a:schemeClr>
                </a:solidFill>
              </a:rPr>
              <a:t>Data Flow  </a:t>
            </a:r>
          </a:p>
          <a:p>
            <a:pPr algn="ctr"/>
            <a:r>
              <a:rPr lang="en-IN" sz="4000" b="1" i="1" dirty="0">
                <a:solidFill>
                  <a:schemeClr val="bg1">
                    <a:lumMod val="50000"/>
                  </a:schemeClr>
                </a:solidFill>
              </a:rPr>
              <a:t>Diagram </a:t>
            </a:r>
          </a:p>
          <a:p>
            <a:endParaRPr lang="en-IN" sz="40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0EDD9-791B-25C2-4CAB-BE0F0B7A671B}"/>
              </a:ext>
            </a:extLst>
          </p:cNvPr>
          <p:cNvSpPr txBox="1"/>
          <p:nvPr/>
        </p:nvSpPr>
        <p:spPr>
          <a:xfrm>
            <a:off x="1373899" y="2508185"/>
            <a:ext cx="2888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>
                    <a:lumMod val="65000"/>
                  </a:schemeClr>
                </a:solidFill>
              </a:rPr>
              <a:t>Level 1</a:t>
            </a:r>
            <a:endParaRPr lang="en-IN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E1353-6FA3-EB78-8B2F-3E5FAAB6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2029">
            <a:off x="-506437" y="2995815"/>
            <a:ext cx="7132320" cy="39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1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033E04-EBDD-0343-5B9B-789C0603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843" y="-285191"/>
            <a:ext cx="11118574" cy="7428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7CC800-5AB9-F359-0A6E-06C455F4ADF6}"/>
              </a:ext>
            </a:extLst>
          </p:cNvPr>
          <p:cNvSpPr txBox="1"/>
          <p:nvPr/>
        </p:nvSpPr>
        <p:spPr>
          <a:xfrm>
            <a:off x="212035" y="2478157"/>
            <a:ext cx="2663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2">
                    <a:lumMod val="75000"/>
                  </a:schemeClr>
                </a:solidFill>
              </a:rPr>
              <a:t>E-R</a:t>
            </a:r>
          </a:p>
          <a:p>
            <a:pPr algn="ctr"/>
            <a:r>
              <a:rPr lang="en-IN" sz="4800" dirty="0">
                <a:solidFill>
                  <a:schemeClr val="tx2">
                    <a:lumMod val="75000"/>
                  </a:schemeClr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2385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43C6FA-0E35-F459-D424-1D24FCFA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89" y="3429000"/>
            <a:ext cx="10153326" cy="2059433"/>
          </a:xfrm>
          <a:prstGeom prst="rect">
            <a:avLst/>
          </a:prstGeom>
        </p:spPr>
      </p:pic>
      <p:sp>
        <p:nvSpPr>
          <p:cNvPr id="11" name="Title 13">
            <a:extLst>
              <a:ext uri="{FF2B5EF4-FFF2-40B4-BE49-F238E27FC236}">
                <a16:creationId xmlns:a16="http://schemas.microsoft.com/office/drawing/2014/main" id="{AD6DD2FF-5368-9888-0BA2-D52F7092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9567"/>
            <a:ext cx="6051510" cy="788816"/>
          </a:xfrm>
        </p:spPr>
        <p:txBody>
          <a:bodyPr/>
          <a:lstStyle/>
          <a:p>
            <a:pPr algn="ctr"/>
            <a: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CUSTOMER DETAILS TABLE</a:t>
            </a:r>
            <a:b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en-IN" sz="4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(WITH DUMMY DATA)</a:t>
            </a:r>
          </a:p>
        </p:txBody>
      </p:sp>
    </p:spTree>
    <p:extLst>
      <p:ext uri="{BB962C8B-B14F-4D97-AF65-F5344CB8AC3E}">
        <p14:creationId xmlns:p14="http://schemas.microsoft.com/office/powerpoint/2010/main" val="11536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CF877-A05B-3432-B3F7-C8F48196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331" y="3429000"/>
            <a:ext cx="9076505" cy="1954361"/>
          </a:xfrm>
          <a:prstGeom prst="rect">
            <a:avLst/>
          </a:prstGeom>
        </p:spPr>
      </p:pic>
      <p:sp>
        <p:nvSpPr>
          <p:cNvPr id="6" name="Title 13">
            <a:extLst>
              <a:ext uri="{FF2B5EF4-FFF2-40B4-BE49-F238E27FC236}">
                <a16:creationId xmlns:a16="http://schemas.microsoft.com/office/drawing/2014/main" id="{245DB817-8DC6-269B-36BD-1E6D83E4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4639"/>
            <a:ext cx="6051510" cy="788816"/>
          </a:xfrm>
        </p:spPr>
        <p:txBody>
          <a:bodyPr/>
          <a:lstStyle/>
          <a:p>
            <a:pPr algn="ctr"/>
            <a: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CAR DETAILS TABLE</a:t>
            </a:r>
            <a:b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en-IN" sz="4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(WITH DUMMY DATA)</a:t>
            </a:r>
          </a:p>
        </p:txBody>
      </p:sp>
    </p:spTree>
    <p:extLst>
      <p:ext uri="{BB962C8B-B14F-4D97-AF65-F5344CB8AC3E}">
        <p14:creationId xmlns:p14="http://schemas.microsoft.com/office/powerpoint/2010/main" val="413080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DDA0E-F7E8-A1C2-22BC-7AA0B84D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93" y="3128092"/>
            <a:ext cx="8627188" cy="2281751"/>
          </a:xfrm>
          <a:prstGeom prst="rect">
            <a:avLst/>
          </a:prstGeom>
        </p:spPr>
      </p:pic>
      <p:sp>
        <p:nvSpPr>
          <p:cNvPr id="7" name="Title 13">
            <a:extLst>
              <a:ext uri="{FF2B5EF4-FFF2-40B4-BE49-F238E27FC236}">
                <a16:creationId xmlns:a16="http://schemas.microsoft.com/office/drawing/2014/main" id="{64385A15-FA76-24EF-A299-C1CFAD80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8157"/>
            <a:ext cx="6051510" cy="788816"/>
          </a:xfrm>
        </p:spPr>
        <p:txBody>
          <a:bodyPr/>
          <a:lstStyle/>
          <a:p>
            <a:pPr algn="ctr"/>
            <a: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CAR CATEGORY DETAILS TABLE</a:t>
            </a:r>
            <a:br>
              <a:rPr lang="en-IN" sz="4000" b="1" i="1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en-IN" sz="4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(WITH DUMMY DATA)</a:t>
            </a:r>
          </a:p>
        </p:txBody>
      </p:sp>
    </p:spTree>
    <p:extLst>
      <p:ext uri="{BB962C8B-B14F-4D97-AF65-F5344CB8AC3E}">
        <p14:creationId xmlns:p14="http://schemas.microsoft.com/office/powerpoint/2010/main" val="289234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win32_fixed.potx" id="{2B636416-54E8-4E16-AB0B-F5AA070CFAB6}" vid="{7616B98B-7AA4-4FDC-BC10-3C21D4B138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Road trip photo album</Template>
  <TotalTime>2284</TotalTime>
  <Words>182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Agency FB</vt:lpstr>
      <vt:lpstr>Arial</vt:lpstr>
      <vt:lpstr>Calibri</vt:lpstr>
      <vt:lpstr>Calibri (body)</vt:lpstr>
      <vt:lpstr>Castellar</vt:lpstr>
      <vt:lpstr>Franklin Gothic Book</vt:lpstr>
      <vt:lpstr>Rockwell Extra Bold</vt:lpstr>
      <vt:lpstr>Office Theme</vt:lpstr>
      <vt:lpstr>maulana Azad National Institute of technology</vt:lpstr>
      <vt:lpstr>Car Buddy</vt:lpstr>
      <vt:lpstr>INTRODUCTION</vt:lpstr>
      <vt:lpstr>PowerPoint Presentation</vt:lpstr>
      <vt:lpstr>PowerPoint Presentation</vt:lpstr>
      <vt:lpstr>PowerPoint Presentation</vt:lpstr>
      <vt:lpstr>CUSTOMER DETAILS TABLE (WITH DUMMY DATA)</vt:lpstr>
      <vt:lpstr>CAR DETAILS TABLE (WITH DUMMY DATA)</vt:lpstr>
      <vt:lpstr>CAR CATEGORY DETAILS TABLE (WITH DUMMY DATA)</vt:lpstr>
      <vt:lpstr>LOCATION DETAILS TABLE (WITH DUMMY DATA)</vt:lpstr>
      <vt:lpstr>BOOKING DETAILS TABLE (WITH DUMMY DATA)</vt:lpstr>
      <vt:lpstr>BILLING DETAILS TABLE (WITH DUMMY DATA)</vt:lpstr>
      <vt:lpstr>PowerPoint Presentation</vt:lpstr>
      <vt:lpstr>OUR TEAM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Buddy</dc:title>
  <dc:creator>prashant kumar</dc:creator>
  <cp:lastModifiedBy>v123mayank@gmail.com</cp:lastModifiedBy>
  <cp:revision>12</cp:revision>
  <dcterms:created xsi:type="dcterms:W3CDTF">2022-10-08T07:58:18Z</dcterms:created>
  <dcterms:modified xsi:type="dcterms:W3CDTF">2023-09-13T15:33:19Z</dcterms:modified>
</cp:coreProperties>
</file>